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F03999AF-EDE7-4E3F-A441-8196BF4529E8}"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25E237-D89B-40B9-AE22-21C412C843AC}"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03999AF-EDE7-4E3F-A441-8196BF4529E8}"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25E237-D89B-40B9-AE22-21C412C843AC}"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03999AF-EDE7-4E3F-A441-8196BF4529E8}"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25E237-D89B-40B9-AE22-21C412C843AC}"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F03999AF-EDE7-4E3F-A441-8196BF4529E8}"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25E237-D89B-40B9-AE22-21C412C843AC}"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F03999AF-EDE7-4E3F-A441-8196BF4529E8}"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9625E237-D89B-40B9-AE22-21C412C843AC}"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F03999AF-EDE7-4E3F-A441-8196BF4529E8}"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25E237-D89B-40B9-AE22-21C412C843AC}"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F03999AF-EDE7-4E3F-A441-8196BF4529E8}" type="datetimeFigureOut">
              <a:rPr lang="en-US" smtClean="0"/>
              <a:pPr/>
              <a:t>10/6/2010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9625E237-D89B-40B9-AE22-21C412C843AC}"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F03999AF-EDE7-4E3F-A441-8196BF4529E8}" type="datetimeFigureOut">
              <a:rPr lang="en-US" smtClean="0"/>
              <a:pPr/>
              <a:t>10/6/2010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9625E237-D89B-40B9-AE22-21C412C843AC}"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03999AF-EDE7-4E3F-A441-8196BF4529E8}" type="datetimeFigureOut">
              <a:rPr lang="en-US" smtClean="0"/>
              <a:pPr/>
              <a:t>10/6/2010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9625E237-D89B-40B9-AE22-21C412C843AC}"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3999AF-EDE7-4E3F-A441-8196BF4529E8}"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25E237-D89B-40B9-AE22-21C412C843AC}"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F03999AF-EDE7-4E3F-A441-8196BF4529E8}"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9625E237-D89B-40B9-AE22-21C412C843AC}"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03999AF-EDE7-4E3F-A441-8196BF4529E8}" type="datetimeFigureOut">
              <a:rPr lang="en-US" smtClean="0"/>
              <a:pPr/>
              <a:t>10/6/2010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625E237-D89B-40B9-AE22-21C412C843AC}"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flip="none"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tileRect/>
        </a:gradFill>
        <a:effectLst/>
      </p:bgPr>
    </p:bg>
    <p:spTree>
      <p:nvGrpSpPr>
        <p:cNvPr id="1" name=""/>
        <p:cNvGrpSpPr/>
        <p:nvPr/>
      </p:nvGrpSpPr>
      <p:grpSpPr>
        <a:xfrm>
          <a:off x="0" y="0"/>
          <a:ext cx="0" cy="0"/>
          <a:chOff x="0" y="0"/>
          <a:chExt cx="0" cy="0"/>
        </a:xfrm>
      </p:grpSpPr>
      <p:sp>
        <p:nvSpPr>
          <p:cNvPr id="4" name="Title 3"/>
          <p:cNvSpPr>
            <a:spLocks noGrp="1"/>
          </p:cNvSpPr>
          <p:nvPr>
            <p:ph type="ctrTitle"/>
          </p:nvPr>
        </p:nvSpPr>
        <p:spPr>
          <a:xfrm>
            <a:off x="0" y="214290"/>
            <a:ext cx="8929718" cy="642942"/>
          </a:xfrm>
        </p:spPr>
        <p:txBody>
          <a:bodyPr>
            <a:noAutofit/>
          </a:bodyPr>
          <a:lstStyle/>
          <a:p>
            <a:pPr algn="l"/>
            <a:r>
              <a:rPr lang="en-GB" sz="3200" dirty="0" smtClean="0">
                <a:latin typeface="Arial" pitchFamily="34" charset="0"/>
                <a:cs typeface="Arial" pitchFamily="34" charset="0"/>
              </a:rPr>
              <a:t>What Bryan says and thinks – important scenes</a:t>
            </a:r>
            <a:endParaRPr lang="en-GB" sz="3200" dirty="0">
              <a:latin typeface="Arial" pitchFamily="34" charset="0"/>
              <a:cs typeface="Arial" pitchFamily="34" charset="0"/>
            </a:endParaRPr>
          </a:p>
        </p:txBody>
      </p:sp>
      <p:sp>
        <p:nvSpPr>
          <p:cNvPr id="5" name="Subtitle 4"/>
          <p:cNvSpPr>
            <a:spLocks noGrp="1"/>
          </p:cNvSpPr>
          <p:nvPr>
            <p:ph type="subTitle" idx="1"/>
          </p:nvPr>
        </p:nvSpPr>
        <p:spPr>
          <a:xfrm>
            <a:off x="428596" y="1214398"/>
            <a:ext cx="8286808" cy="5643602"/>
          </a:xfrm>
        </p:spPr>
        <p:txBody>
          <a:bodyPr>
            <a:normAutofit fontScale="25000" lnSpcReduction="20000"/>
          </a:bodyPr>
          <a:lstStyle/>
          <a:p>
            <a:pPr algn="l">
              <a:buFont typeface="Arial" pitchFamily="34" charset="0"/>
              <a:buChar char="•"/>
            </a:pPr>
            <a:r>
              <a:rPr lang="en-GB" sz="9600" b="1" dirty="0" smtClean="0">
                <a:solidFill>
                  <a:schemeClr val="bg1"/>
                </a:solidFill>
                <a:latin typeface="Century Gothic" pitchFamily="34" charset="0"/>
              </a:rPr>
              <a:t>Scared </a:t>
            </a:r>
            <a:r>
              <a:rPr lang="en-GB" sz="9600" dirty="0" smtClean="0">
                <a:solidFill>
                  <a:schemeClr val="bg1"/>
                </a:solidFill>
                <a:latin typeface="Century Gothic" pitchFamily="34" charset="0"/>
              </a:rPr>
              <a:t>– he wont stick up for himself, he is scared of bender and when he’s horrible to him he don’t do anything.</a:t>
            </a:r>
          </a:p>
          <a:p>
            <a:pPr algn="l">
              <a:buFont typeface="Arial" pitchFamily="34" charset="0"/>
              <a:buChar char="•"/>
            </a:pPr>
            <a:r>
              <a:rPr lang="en-GB" sz="9600" b="1" dirty="0" smtClean="0">
                <a:solidFill>
                  <a:schemeClr val="bg1"/>
                </a:solidFill>
                <a:latin typeface="Century Gothic" pitchFamily="34" charset="0"/>
              </a:rPr>
              <a:t>He wants to fit in </a:t>
            </a:r>
            <a:r>
              <a:rPr lang="en-GB" sz="9600" dirty="0" smtClean="0">
                <a:solidFill>
                  <a:schemeClr val="bg1"/>
                </a:solidFill>
                <a:latin typeface="Century Gothic" pitchFamily="34" charset="0"/>
              </a:rPr>
              <a:t>– he don’t admit he’s a virgin  so everyone else likes him</a:t>
            </a:r>
          </a:p>
          <a:p>
            <a:pPr algn="l">
              <a:buFont typeface="Arial" pitchFamily="34" charset="0"/>
              <a:buChar char="•"/>
            </a:pPr>
            <a:r>
              <a:rPr lang="en-GB" sz="9600" dirty="0">
                <a:solidFill>
                  <a:schemeClr val="bg1"/>
                </a:solidFill>
                <a:latin typeface="Century Gothic" pitchFamily="34" charset="0"/>
              </a:rPr>
              <a:t> </a:t>
            </a:r>
            <a:r>
              <a:rPr lang="en-GB" sz="9600" b="1" dirty="0" smtClean="0">
                <a:solidFill>
                  <a:schemeClr val="bg1"/>
                </a:solidFill>
                <a:latin typeface="Century Gothic" pitchFamily="34" charset="0"/>
              </a:rPr>
              <a:t>Quiet – </a:t>
            </a:r>
            <a:r>
              <a:rPr lang="en-GB" sz="9600" dirty="0" smtClean="0">
                <a:solidFill>
                  <a:schemeClr val="bg1"/>
                </a:solidFill>
                <a:latin typeface="Century Gothic" pitchFamily="34" charset="0"/>
              </a:rPr>
              <a:t>he don’t talk unless he has too, he is scared to embarrass himself and tries to act cool all the time.</a:t>
            </a:r>
          </a:p>
          <a:p>
            <a:pPr algn="l">
              <a:buFont typeface="Arial" pitchFamily="34" charset="0"/>
              <a:buChar char="•"/>
            </a:pPr>
            <a:r>
              <a:rPr lang="en-GB" sz="9600" b="1" dirty="0" smtClean="0">
                <a:solidFill>
                  <a:schemeClr val="bg1"/>
                </a:solidFill>
                <a:latin typeface="Century Gothic" pitchFamily="34" charset="0"/>
              </a:rPr>
              <a:t>Desperate – </a:t>
            </a:r>
            <a:r>
              <a:rPr lang="en-GB" sz="9600" dirty="0" smtClean="0">
                <a:solidFill>
                  <a:schemeClr val="bg1"/>
                </a:solidFill>
                <a:latin typeface="Century Gothic" pitchFamily="34" charset="0"/>
              </a:rPr>
              <a:t>he is desperate to make more friends and himself look cool in front of the popular kids, he is desperate when he say “I consider you guys as my friends” he wants everyone to like and him and he wants to hang around with them at school but they don’t really like him.</a:t>
            </a:r>
          </a:p>
          <a:p>
            <a:pPr algn="l">
              <a:buFont typeface="Arial" pitchFamily="34" charset="0"/>
              <a:buChar char="•"/>
            </a:pPr>
            <a:r>
              <a:rPr lang="en-GB" sz="9600" b="1" dirty="0" smtClean="0">
                <a:solidFill>
                  <a:schemeClr val="bg1"/>
                </a:solidFill>
                <a:latin typeface="Century Gothic" pitchFamily="34" charset="0"/>
              </a:rPr>
              <a:t>Brainy- </a:t>
            </a:r>
            <a:r>
              <a:rPr lang="en-GB" sz="9600" dirty="0" smtClean="0">
                <a:solidFill>
                  <a:schemeClr val="bg1"/>
                </a:solidFill>
                <a:latin typeface="Century Gothic" pitchFamily="34" charset="0"/>
              </a:rPr>
              <a:t>All he wants to do is to work hard and get straight A’s in his woodwork, he thinks his life is over when he gets one F in woodwork.</a:t>
            </a:r>
            <a:r>
              <a:rPr lang="en-GB" sz="4400" dirty="0" smtClean="0">
                <a:solidFill>
                  <a:schemeClr val="bg1"/>
                </a:solidFill>
                <a:latin typeface="Century Gothic" pitchFamily="34" charset="0"/>
              </a:rPr>
              <a:t/>
            </a:r>
            <a:br>
              <a:rPr lang="en-GB" sz="4400" dirty="0" smtClean="0">
                <a:solidFill>
                  <a:schemeClr val="bg1"/>
                </a:solidFill>
                <a:latin typeface="Century Gothic" pitchFamily="34" charset="0"/>
              </a:rPr>
            </a:br>
            <a:r>
              <a:rPr lang="en-GB" sz="4400" dirty="0" smtClean="0">
                <a:solidFill>
                  <a:schemeClr val="bg1"/>
                </a:solidFill>
                <a:latin typeface="Century Gothic" pitchFamily="34" charset="0"/>
              </a:rPr>
              <a:t/>
            </a:r>
            <a:br>
              <a:rPr lang="en-GB" sz="4400" dirty="0" smtClean="0">
                <a:solidFill>
                  <a:schemeClr val="bg1"/>
                </a:solidFill>
                <a:latin typeface="Century Gothic" pitchFamily="34" charset="0"/>
              </a:rPr>
            </a:br>
            <a:r>
              <a:rPr lang="en-GB" sz="2000" dirty="0" smtClean="0">
                <a:solidFill>
                  <a:schemeClr val="tx1">
                    <a:lumMod val="85000"/>
                    <a:lumOff val="15000"/>
                  </a:schemeClr>
                </a:solidFill>
                <a:latin typeface="Century Gothic" pitchFamily="34" charset="0"/>
              </a:rPr>
              <a:t/>
            </a:r>
            <a:br>
              <a:rPr lang="en-GB" sz="2000" dirty="0" smtClean="0">
                <a:solidFill>
                  <a:schemeClr val="tx1">
                    <a:lumMod val="85000"/>
                    <a:lumOff val="15000"/>
                  </a:schemeClr>
                </a:solidFill>
                <a:latin typeface="Century Gothic" pitchFamily="34" charset="0"/>
              </a:rPr>
            </a:br>
            <a:endParaRPr lang="en-GB" sz="2000" dirty="0" smtClean="0">
              <a:solidFill>
                <a:schemeClr val="tx1">
                  <a:lumMod val="85000"/>
                  <a:lumOff val="15000"/>
                </a:schemeClr>
              </a:solidFill>
              <a:latin typeface="Century Gothic" pitchFamily="34" charset="0"/>
            </a:endParaRPr>
          </a:p>
          <a:p>
            <a:pPr algn="l"/>
            <a:endParaRPr lang="en-GB" sz="1800" dirty="0">
              <a:solidFill>
                <a:schemeClr val="tx1">
                  <a:lumMod val="85000"/>
                  <a:lumOff val="15000"/>
                </a:schemeClr>
              </a:solidFill>
              <a:latin typeface="Century Gothic" pitchFamily="34" charset="0"/>
            </a:endParaRPr>
          </a:p>
          <a:p>
            <a:pPr algn="l"/>
            <a:r>
              <a:rPr lang="en-GB" sz="1800" dirty="0" smtClean="0">
                <a:solidFill>
                  <a:schemeClr val="tx1">
                    <a:lumMod val="85000"/>
                    <a:lumOff val="15000"/>
                  </a:schemeClr>
                </a:solidFill>
                <a:latin typeface="Century Gothic" pitchFamily="34" charset="0"/>
              </a:rPr>
              <a:t/>
            </a:r>
            <a:br>
              <a:rPr lang="en-GB" sz="1800" dirty="0" smtClean="0">
                <a:solidFill>
                  <a:schemeClr val="tx1">
                    <a:lumMod val="85000"/>
                    <a:lumOff val="15000"/>
                  </a:schemeClr>
                </a:solidFill>
                <a:latin typeface="Century Gothic" pitchFamily="34" charset="0"/>
              </a:rPr>
            </a:br>
            <a:r>
              <a:rPr lang="en-GB" sz="1800" dirty="0" smtClean="0">
                <a:solidFill>
                  <a:schemeClr val="tx1">
                    <a:lumMod val="85000"/>
                    <a:lumOff val="15000"/>
                  </a:schemeClr>
                </a:solidFill>
                <a:latin typeface="Century Gothic" pitchFamily="34" charset="0"/>
              </a:rPr>
              <a:t/>
            </a:r>
            <a:br>
              <a:rPr lang="en-GB" sz="1800" dirty="0" smtClean="0">
                <a:solidFill>
                  <a:schemeClr val="tx1">
                    <a:lumMod val="85000"/>
                    <a:lumOff val="15000"/>
                  </a:schemeClr>
                </a:solidFill>
                <a:latin typeface="Century Gothic" pitchFamily="34" charset="0"/>
              </a:rPr>
            </a:br>
            <a:r>
              <a:rPr lang="en-GB" sz="1800" dirty="0" smtClean="0">
                <a:solidFill>
                  <a:schemeClr val="tx1">
                    <a:lumMod val="85000"/>
                    <a:lumOff val="15000"/>
                  </a:schemeClr>
                </a:solidFill>
                <a:latin typeface="Century Gothic" pitchFamily="34" charset="0"/>
              </a:rPr>
              <a:t> </a:t>
            </a:r>
            <a:br>
              <a:rPr lang="en-GB" sz="1800" dirty="0" smtClean="0">
                <a:solidFill>
                  <a:schemeClr val="tx1">
                    <a:lumMod val="85000"/>
                    <a:lumOff val="15000"/>
                  </a:schemeClr>
                </a:solidFill>
                <a:latin typeface="Century Gothic" pitchFamily="34" charset="0"/>
              </a:rPr>
            </a:br>
            <a:r>
              <a:rPr lang="en-GB" sz="1800" dirty="0" smtClean="0">
                <a:solidFill>
                  <a:schemeClr val="tx1">
                    <a:lumMod val="85000"/>
                    <a:lumOff val="15000"/>
                  </a:schemeClr>
                </a:solidFill>
                <a:latin typeface="Century Gothic" pitchFamily="34" charset="0"/>
              </a:rPr>
              <a:t/>
            </a:r>
            <a:br>
              <a:rPr lang="en-GB" sz="1800" dirty="0" smtClean="0">
                <a:solidFill>
                  <a:schemeClr val="tx1">
                    <a:lumMod val="85000"/>
                    <a:lumOff val="15000"/>
                  </a:schemeClr>
                </a:solidFill>
                <a:latin typeface="Century Gothic" pitchFamily="34" charset="0"/>
              </a:rPr>
            </a:br>
            <a:r>
              <a:rPr lang="en-GB" sz="1800" dirty="0" smtClean="0">
                <a:solidFill>
                  <a:schemeClr val="tx1">
                    <a:lumMod val="85000"/>
                    <a:lumOff val="15000"/>
                  </a:schemeClr>
                </a:solidFill>
                <a:latin typeface="Century Gothic" pitchFamily="34" charset="0"/>
              </a:rPr>
              <a:t/>
            </a:r>
            <a:br>
              <a:rPr lang="en-GB" sz="1800" dirty="0" smtClean="0">
                <a:solidFill>
                  <a:schemeClr val="tx1">
                    <a:lumMod val="85000"/>
                    <a:lumOff val="15000"/>
                  </a:schemeClr>
                </a:solidFill>
                <a:latin typeface="Century Gothic" pitchFamily="34" charset="0"/>
              </a:rPr>
            </a:br>
            <a:r>
              <a:rPr lang="en-GB" sz="1800" dirty="0" smtClean="0">
                <a:solidFill>
                  <a:schemeClr val="tx1">
                    <a:lumMod val="85000"/>
                    <a:lumOff val="15000"/>
                  </a:schemeClr>
                </a:solidFill>
                <a:latin typeface="Century Gothic" pitchFamily="34" charset="0"/>
              </a:rPr>
              <a:t> </a:t>
            </a:r>
            <a:endParaRPr lang="en-GB" sz="1800" b="1" dirty="0">
              <a:solidFill>
                <a:schemeClr val="tx1">
                  <a:lumMod val="85000"/>
                  <a:lumOff val="15000"/>
                </a:schemeClr>
              </a:solidFill>
              <a:latin typeface="Century Gothic"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5720" y="274638"/>
            <a:ext cx="8643998" cy="725470"/>
          </a:xfrm>
        </p:spPr>
        <p:txBody>
          <a:bodyPr>
            <a:normAutofit fontScale="90000"/>
          </a:bodyPr>
          <a:lstStyle/>
          <a:p>
            <a:r>
              <a:rPr lang="en-GB" dirty="0" smtClean="0"/>
              <a:t>How do the other Characters see him</a:t>
            </a:r>
            <a:endParaRPr lang="en-GB" dirty="0"/>
          </a:p>
        </p:txBody>
      </p:sp>
      <p:sp>
        <p:nvSpPr>
          <p:cNvPr id="3" name="Content Placeholder 2"/>
          <p:cNvSpPr>
            <a:spLocks noGrp="1"/>
          </p:cNvSpPr>
          <p:nvPr>
            <p:ph idx="1"/>
          </p:nvPr>
        </p:nvSpPr>
        <p:spPr>
          <a:xfrm>
            <a:off x="214282" y="1071546"/>
            <a:ext cx="8715436" cy="5786454"/>
          </a:xfrm>
        </p:spPr>
        <p:txBody>
          <a:bodyPr>
            <a:noAutofit/>
          </a:bodyPr>
          <a:lstStyle/>
          <a:p>
            <a:r>
              <a:rPr lang="en-GB" sz="2200" b="1" dirty="0" smtClean="0">
                <a:solidFill>
                  <a:schemeClr val="bg1"/>
                </a:solidFill>
                <a:latin typeface="Century Gothic" pitchFamily="34" charset="0"/>
              </a:rPr>
              <a:t>His Parents- </a:t>
            </a:r>
            <a:r>
              <a:rPr lang="en-GB" sz="2200" dirty="0" smtClean="0">
                <a:solidFill>
                  <a:schemeClr val="bg1"/>
                </a:solidFill>
                <a:latin typeface="Century Gothic" pitchFamily="34" charset="0"/>
              </a:rPr>
              <a:t>they want him to always study and to get straight A’s on every test he takes. Quote “His mum- use this time in detention to study”.</a:t>
            </a:r>
          </a:p>
          <a:p>
            <a:r>
              <a:rPr lang="en-GB" sz="2200" b="1" dirty="0" smtClean="0">
                <a:solidFill>
                  <a:schemeClr val="bg1"/>
                </a:solidFill>
                <a:latin typeface="Century Gothic" pitchFamily="34" charset="0"/>
              </a:rPr>
              <a:t>Bender-</a:t>
            </a:r>
            <a:r>
              <a:rPr lang="en-GB" sz="2200" dirty="0" smtClean="0">
                <a:solidFill>
                  <a:schemeClr val="bg1"/>
                </a:solidFill>
                <a:latin typeface="Century Gothic" pitchFamily="34" charset="0"/>
              </a:rPr>
              <a:t> He thinks he is a geek, he is not worthy to talk to, he does an expression on Bryan about his family life and it was all happy and not how Benders is, he thinks Bryan is the opposite to him.</a:t>
            </a:r>
          </a:p>
          <a:p>
            <a:r>
              <a:rPr lang="en-GB" sz="2200" b="1" dirty="0" smtClean="0">
                <a:solidFill>
                  <a:schemeClr val="bg1"/>
                </a:solidFill>
                <a:latin typeface="Century Gothic" pitchFamily="34" charset="0"/>
              </a:rPr>
              <a:t>Andy- </a:t>
            </a:r>
            <a:r>
              <a:rPr lang="en-GB" sz="2200" dirty="0" smtClean="0">
                <a:solidFill>
                  <a:schemeClr val="bg1"/>
                </a:solidFill>
                <a:latin typeface="Century Gothic" pitchFamily="34" charset="0"/>
              </a:rPr>
              <a:t>he sticks up for him when Bender takes the Mickey out of him, he’s caring towards Bryan but doesn't really want to be friends with him as he is too popular. </a:t>
            </a:r>
          </a:p>
          <a:p>
            <a:r>
              <a:rPr lang="en-GB" sz="2200" b="1" dirty="0" smtClean="0">
                <a:solidFill>
                  <a:schemeClr val="bg1"/>
                </a:solidFill>
                <a:latin typeface="Century Gothic" pitchFamily="34" charset="0"/>
              </a:rPr>
              <a:t>Claire- </a:t>
            </a:r>
            <a:r>
              <a:rPr lang="en-GB" sz="2200" dirty="0" smtClean="0">
                <a:solidFill>
                  <a:schemeClr val="bg1"/>
                </a:solidFill>
                <a:latin typeface="Century Gothic" pitchFamily="34" charset="0"/>
              </a:rPr>
              <a:t>She thinks his life is revolving around work all the time , she is trying to figure out why he is in detention because he is so good all the time.</a:t>
            </a:r>
          </a:p>
          <a:p>
            <a:r>
              <a:rPr lang="en-GB" sz="2200" b="1" dirty="0" smtClean="0">
                <a:solidFill>
                  <a:schemeClr val="bg1"/>
                </a:solidFill>
                <a:latin typeface="Century Gothic" pitchFamily="34" charset="0"/>
              </a:rPr>
              <a:t>Allison- </a:t>
            </a:r>
            <a:r>
              <a:rPr lang="en-GB" sz="2200" dirty="0" smtClean="0">
                <a:solidFill>
                  <a:schemeClr val="bg1"/>
                </a:solidFill>
                <a:latin typeface="Century Gothic" pitchFamily="34" charset="0"/>
              </a:rPr>
              <a:t>she thinks he is smart so he can do her essay for her but she doesn't really talk a lot so you cant really tell how she feels for Bryan.</a:t>
            </a:r>
            <a:endParaRPr lang="en-GB" sz="2200" b="1" dirty="0" smtClean="0">
              <a:solidFill>
                <a:schemeClr val="bg1"/>
              </a:solidFill>
              <a:latin typeface="Century Gothic" pitchFamily="34" charset="0"/>
            </a:endParaRPr>
          </a:p>
          <a:p>
            <a:pPr>
              <a:buNone/>
            </a:pPr>
            <a:r>
              <a:rPr lang="en-GB" sz="2200" dirty="0" smtClean="0">
                <a:solidFill>
                  <a:schemeClr val="bg1"/>
                </a:solidFill>
                <a:latin typeface="Century Gothic" pitchFamily="34" charset="0"/>
              </a:rPr>
              <a:t/>
            </a:r>
            <a:br>
              <a:rPr lang="en-GB" sz="2200" dirty="0" smtClean="0">
                <a:solidFill>
                  <a:schemeClr val="bg1"/>
                </a:solidFill>
                <a:latin typeface="Century Gothic" pitchFamily="34" charset="0"/>
              </a:rPr>
            </a:br>
            <a:r>
              <a:rPr lang="en-GB" sz="2200" dirty="0" smtClean="0">
                <a:solidFill>
                  <a:schemeClr val="bg1"/>
                </a:solidFill>
                <a:latin typeface="Century Gothic" pitchFamily="34" charset="0"/>
              </a:rPr>
              <a:t/>
            </a:r>
            <a:br>
              <a:rPr lang="en-GB" sz="2200" dirty="0" smtClean="0">
                <a:solidFill>
                  <a:schemeClr val="bg1"/>
                </a:solidFill>
                <a:latin typeface="Century Gothic" pitchFamily="34" charset="0"/>
              </a:rPr>
            </a:br>
            <a:endParaRPr lang="en-GB" sz="2200" dirty="0" smtClean="0">
              <a:solidFill>
                <a:schemeClr val="bg1"/>
              </a:solidFill>
              <a:latin typeface="Century Gothic" pitchFamily="34" charset="0"/>
            </a:endParaRPr>
          </a:p>
          <a:p>
            <a:endParaRPr lang="en-GB" sz="2200" dirty="0">
              <a:solidFill>
                <a:schemeClr val="bg1"/>
              </a:solidFill>
              <a:latin typeface="Century Gothic" pitchFamily="34" charset="0"/>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66</TotalTime>
  <Words>350</Words>
  <Application>Microsoft Office PowerPoint</Application>
  <PresentationFormat>On-screen Show (4:3)</PresentationFormat>
  <Paragraphs>15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Office Theme</vt:lpstr>
      <vt:lpstr>What Bryan says and thinks – important scenes</vt:lpstr>
      <vt:lpstr>How do the other Characters see him</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Bryan says and thinks – important scenes</dc:title>
  <dc:creator>07KinchellaJ</dc:creator>
  <cp:lastModifiedBy>07KinchellaJ</cp:lastModifiedBy>
  <cp:revision>7</cp:revision>
  <dcterms:created xsi:type="dcterms:W3CDTF">2010-09-29T08:10:14Z</dcterms:created>
  <dcterms:modified xsi:type="dcterms:W3CDTF">2010-10-06T08:43:01Z</dcterms:modified>
</cp:coreProperties>
</file>